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86" r:id="rId23"/>
    <p:sldId id="291" r:id="rId24"/>
    <p:sldId id="2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A2FB5-DE5F-4CBA-8F33-7A87C6155B5C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0F4CC-0F87-442C-9002-759E17D65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7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F4CC-0F87-442C-9002-759E17D657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94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8B2B-4E76-4011-A8F6-CE5162A4C16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5102-DA79-4EA3-8711-5AA47E657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59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8B2B-4E76-4011-A8F6-CE5162A4C16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5102-DA79-4EA3-8711-5AA47E657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59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8B2B-4E76-4011-A8F6-CE5162A4C16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5102-DA79-4EA3-8711-5AA47E657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91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8B2B-4E76-4011-A8F6-CE5162A4C16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5102-DA79-4EA3-8711-5AA47E657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72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8B2B-4E76-4011-A8F6-CE5162A4C16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5102-DA79-4EA3-8711-5AA47E657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3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8B2B-4E76-4011-A8F6-CE5162A4C16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5102-DA79-4EA3-8711-5AA47E657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21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8B2B-4E76-4011-A8F6-CE5162A4C16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5102-DA79-4EA3-8711-5AA47E657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8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8B2B-4E76-4011-A8F6-CE5162A4C16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5102-DA79-4EA3-8711-5AA47E657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61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8B2B-4E76-4011-A8F6-CE5162A4C16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5102-DA79-4EA3-8711-5AA47E657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74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8B2B-4E76-4011-A8F6-CE5162A4C16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5102-DA79-4EA3-8711-5AA47E657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80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8B2B-4E76-4011-A8F6-CE5162A4C16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5102-DA79-4EA3-8711-5AA47E657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6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68B2B-4E76-4011-A8F6-CE5162A4C160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05102-DA79-4EA3-8711-5AA47E657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8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6998" y="-215549"/>
            <a:ext cx="9144000" cy="1707465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ka-GE" sz="2400" dirty="0"/>
              <a:t>დიდი დიღმის ფილიალი 115-ის მისამართია  პეტრიწის </a:t>
            </a:r>
            <a:r>
              <a:rPr lang="ka-GE" sz="2400" dirty="0" smtClean="0"/>
              <a:t>N9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ka-GE" sz="2400" dirty="0"/>
              <a:t> აბრის სიგრძეა </a:t>
            </a:r>
            <a:r>
              <a:rPr lang="ka-GE" sz="2400" dirty="0" smtClean="0"/>
              <a:t>8 </a:t>
            </a:r>
            <a:r>
              <a:rPr lang="ka-GE" sz="2400" dirty="0"/>
              <a:t>მ და სიგანე  </a:t>
            </a:r>
            <a:r>
              <a:rPr lang="ka-GE" sz="2400" dirty="0" smtClean="0">
                <a:solidFill>
                  <a:srgbClr val="FF0000"/>
                </a:solidFill>
              </a:rPr>
              <a:t>(1მ)</a:t>
            </a:r>
            <a:r>
              <a:rPr lang="en-US" sz="2400" dirty="0">
                <a:solidFill>
                  <a:srgbClr val="FF0000"/>
                </a:solidFill>
              </a:rPr>
              <a:t/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ka-GE" sz="2400" dirty="0"/>
              <a:t>მეორე  აბრის სიგრძე </a:t>
            </a:r>
            <a:r>
              <a:rPr lang="ka-GE" sz="2400" dirty="0" smtClean="0"/>
              <a:t>6 </a:t>
            </a:r>
            <a:r>
              <a:rPr lang="ka-GE" sz="2400" dirty="0"/>
              <a:t>და სიგან </a:t>
            </a:r>
            <a:r>
              <a:rPr lang="ka-GE" sz="2400" dirty="0" smtClean="0">
                <a:solidFill>
                  <a:srgbClr val="FF0000"/>
                </a:solidFill>
              </a:rPr>
              <a:t>(</a:t>
            </a:r>
            <a:r>
              <a:rPr lang="ka-GE" sz="2400" dirty="0">
                <a:solidFill>
                  <a:srgbClr val="FF0000"/>
                </a:solidFill>
              </a:rPr>
              <a:t>1მ</a:t>
            </a:r>
            <a:r>
              <a:rPr lang="ka-GE" sz="2400" dirty="0" smtClean="0">
                <a:solidFill>
                  <a:srgbClr val="FF0000"/>
                </a:solidFill>
              </a:rPr>
              <a:t>)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7" y="3981686"/>
            <a:ext cx="2309802" cy="3079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701"/>
            <a:ext cx="3263079" cy="24473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10" y="1403468"/>
            <a:ext cx="4025508" cy="3019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93" y="1403468"/>
            <a:ext cx="4142326" cy="310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69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5153"/>
          </a:xfrm>
        </p:spPr>
        <p:txBody>
          <a:bodyPr>
            <a:normAutofit/>
          </a:bodyPr>
          <a:lstStyle/>
          <a:p>
            <a:pPr algn="ctr"/>
            <a:r>
              <a:rPr lang="ka-GE" sz="2400" dirty="0"/>
              <a:t>ვარკეთილი 2 </a:t>
            </a:r>
            <a:r>
              <a:rPr lang="en-US" sz="2400" dirty="0" smtClean="0">
                <a:solidFill>
                  <a:srgbClr val="FF0000"/>
                </a:solidFill>
              </a:rPr>
              <a:t>(350-60</a:t>
            </a:r>
            <a:r>
              <a:rPr lang="ka-GE" sz="2400" dirty="0" smtClean="0">
                <a:solidFill>
                  <a:srgbClr val="FF0000"/>
                </a:solidFill>
              </a:rPr>
              <a:t>სმ) </a:t>
            </a:r>
            <a:r>
              <a:rPr lang="ka-GE" sz="2400" dirty="0" smtClean="0"/>
              <a:t>- </a:t>
            </a:r>
            <a:r>
              <a:rPr lang="ka-GE" sz="2400" dirty="0"/>
              <a:t>ვარკეთილის 3 მრ, კორპ. 310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85" y="1020278"/>
            <a:ext cx="6710029" cy="50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4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4147"/>
          </a:xfrm>
        </p:spPr>
        <p:txBody>
          <a:bodyPr>
            <a:normAutofit/>
          </a:bodyPr>
          <a:lstStyle/>
          <a:p>
            <a:pPr algn="ctr"/>
            <a:r>
              <a:rPr lang="ka-GE" sz="2400" dirty="0"/>
              <a:t>ვარკეთილი 501 ( 6 მ - 60 სმ) - კალოუბნის ქ. 8ა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53" y="1226618"/>
            <a:ext cx="6600524" cy="49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6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2648"/>
          </a:xfrm>
        </p:spPr>
        <p:txBody>
          <a:bodyPr>
            <a:normAutofit/>
          </a:bodyPr>
          <a:lstStyle/>
          <a:p>
            <a:pPr algn="ctr"/>
            <a:r>
              <a:rPr lang="ka-GE" sz="2400" dirty="0"/>
              <a:t>ისანი 127 ( 10 მ -60 სმ) - რ. მამისაშვილი 2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66" y="1049154"/>
            <a:ext cx="6426467" cy="48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58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1149"/>
          </a:xfrm>
        </p:spPr>
        <p:txBody>
          <a:bodyPr>
            <a:normAutofit/>
          </a:bodyPr>
          <a:lstStyle/>
          <a:p>
            <a:pPr algn="ctr"/>
            <a:r>
              <a:rPr lang="ka-GE" sz="2400" dirty="0"/>
              <a:t>ისანი 129 (13 მ </a:t>
            </a:r>
            <a:r>
              <a:rPr lang="ka-GE" sz="2400" dirty="0" smtClean="0">
                <a:solidFill>
                  <a:srgbClr val="FF0000"/>
                </a:solidFill>
              </a:rPr>
              <a:t>- 70სმ.) </a:t>
            </a:r>
            <a:r>
              <a:rPr lang="ka-GE" sz="2400" dirty="0"/>
              <a:t>- ქ. წამებულის გამზ. 4749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027" y="866274"/>
            <a:ext cx="7938620" cy="52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78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774"/>
          </a:xfrm>
        </p:spPr>
        <p:txBody>
          <a:bodyPr>
            <a:normAutofit/>
          </a:bodyPr>
          <a:lstStyle/>
          <a:p>
            <a:pPr algn="ctr"/>
            <a:r>
              <a:rPr lang="ka-GE" sz="2400" dirty="0"/>
              <a:t>ლილო 1 </a:t>
            </a:r>
            <a:r>
              <a:rPr lang="ka-GE" sz="2400" dirty="0" smtClean="0">
                <a:solidFill>
                  <a:srgbClr val="FF0000"/>
                </a:solidFill>
              </a:rPr>
              <a:t>(</a:t>
            </a:r>
            <a:r>
              <a:rPr lang="en-US" sz="2400" dirty="0" smtClean="0">
                <a:solidFill>
                  <a:srgbClr val="FF0000"/>
                </a:solidFill>
              </a:rPr>
              <a:t>7.5</a:t>
            </a:r>
            <a:r>
              <a:rPr lang="ka-GE" sz="2400" dirty="0" smtClean="0">
                <a:solidFill>
                  <a:srgbClr val="FF0000"/>
                </a:solidFill>
              </a:rPr>
              <a:t> </a:t>
            </a:r>
            <a:r>
              <a:rPr lang="ka-GE" sz="2400" dirty="0">
                <a:solidFill>
                  <a:srgbClr val="FF0000"/>
                </a:solidFill>
              </a:rPr>
              <a:t>მ - 60 </a:t>
            </a:r>
            <a:r>
              <a:rPr lang="ka-GE" sz="2400" dirty="0" smtClean="0">
                <a:solidFill>
                  <a:srgbClr val="FF0000"/>
                </a:solidFill>
              </a:rPr>
              <a:t>სმ) </a:t>
            </a:r>
            <a:r>
              <a:rPr lang="ka-GE" sz="2400" dirty="0"/>
              <a:t>-  საქსოფმანქანის დასახ. </a:t>
            </a:r>
            <a:r>
              <a:rPr lang="en-US" sz="2400" dirty="0"/>
              <a:t>II </a:t>
            </a:r>
            <a:r>
              <a:rPr lang="ka-GE" sz="2400" dirty="0"/>
              <a:t>კვ., კორპ. 8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77" y="1174282"/>
            <a:ext cx="8607124" cy="484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71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2648"/>
          </a:xfrm>
        </p:spPr>
        <p:txBody>
          <a:bodyPr>
            <a:normAutofit/>
          </a:bodyPr>
          <a:lstStyle/>
          <a:p>
            <a:pPr algn="ctr"/>
            <a:r>
              <a:rPr lang="ka-GE" sz="2400" dirty="0"/>
              <a:t>სამგორი 1 (15 მ </a:t>
            </a:r>
            <a:r>
              <a:rPr lang="ka-GE" sz="2400" dirty="0" smtClean="0"/>
              <a:t>- </a:t>
            </a:r>
            <a:r>
              <a:rPr lang="ka-GE" sz="2400" dirty="0" smtClean="0">
                <a:solidFill>
                  <a:srgbClr val="FF0000"/>
                </a:solidFill>
              </a:rPr>
              <a:t>70 </a:t>
            </a:r>
            <a:r>
              <a:rPr lang="ka-GE" sz="2400" dirty="0">
                <a:solidFill>
                  <a:srgbClr val="FF0000"/>
                </a:solidFill>
              </a:rPr>
              <a:t>სმ) </a:t>
            </a:r>
            <a:r>
              <a:rPr lang="ka-GE" sz="2400" dirty="0"/>
              <a:t>- მოსკოვის გამზ. 37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402" y="972152"/>
            <a:ext cx="7533373" cy="565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44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1523"/>
          </a:xfrm>
        </p:spPr>
        <p:txBody>
          <a:bodyPr>
            <a:normAutofit/>
          </a:bodyPr>
          <a:lstStyle/>
          <a:p>
            <a:pPr algn="ctr"/>
            <a:r>
              <a:rPr lang="ka-GE" sz="2400" dirty="0"/>
              <a:t>ფონიჭალა 1 ( 4 მ - 60 სმ) - რუსთავის გზადკეცილი 19, კორპ. 4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69" y="1552775"/>
            <a:ext cx="8492201" cy="441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04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9133"/>
            <a:ext cx="9144000" cy="875899"/>
          </a:xfrm>
        </p:spPr>
        <p:txBody>
          <a:bodyPr>
            <a:normAutofit/>
          </a:bodyPr>
          <a:lstStyle/>
          <a:p>
            <a:r>
              <a:rPr lang="ka-GE" sz="2400" dirty="0"/>
              <a:t>ფონიჭალა 2 (10 მ- 60 სმ) -  ფონიჭალის დასახლება, მე-3 მრ, შენობა 2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409" y="1155032"/>
            <a:ext cx="6391175" cy="479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27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7027"/>
          </a:xfrm>
        </p:spPr>
        <p:txBody>
          <a:bodyPr>
            <a:normAutofit/>
          </a:bodyPr>
          <a:lstStyle/>
          <a:p>
            <a:pPr algn="ctr"/>
            <a:r>
              <a:rPr lang="ka-GE" sz="2400" dirty="0"/>
              <a:t>ჩუღურეთი 3 (6 მ - 60 სმ)4 - დ. აბაშიძის 3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649" y="972152"/>
            <a:ext cx="6904523" cy="517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13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a-GE" sz="2700" dirty="0"/>
              <a:t>დიდუბე ს/ც 1 -  წერეთლის გამზ. 7-7ა-7ბ (წერეთლის გამზ. 60);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ka-GE" sz="2700" dirty="0"/>
              <a:t>აბრის სიგრძე </a:t>
            </a:r>
            <a:r>
              <a:rPr lang="ka-GE" sz="2700" dirty="0" smtClean="0"/>
              <a:t>- </a:t>
            </a:r>
            <a:r>
              <a:rPr lang="ka-GE" sz="2700" dirty="0"/>
              <a:t>8მ, სიგანე - 1,20 მ.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86" y="1147828"/>
            <a:ext cx="8110104" cy="540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6509"/>
            <a:ext cx="10423358" cy="924026"/>
          </a:xfrm>
        </p:spPr>
        <p:txBody>
          <a:bodyPr>
            <a:noAutofit/>
          </a:bodyPr>
          <a:lstStyle/>
          <a:p>
            <a:pPr algn="ctr"/>
            <a:r>
              <a:rPr lang="ka-GE" sz="2000" dirty="0" smtClean="0"/>
              <a:t>  დიღომი </a:t>
            </a:r>
            <a:r>
              <a:rPr lang="ka-GE" sz="2000" dirty="0"/>
              <a:t>ს/ც6-ის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ka-GE" sz="2000" dirty="0" smtClean="0"/>
              <a:t>სიგრძე  9მ. (60სმ</a:t>
            </a:r>
            <a:r>
              <a:rPr lang="ka-GE" sz="2000" dirty="0"/>
              <a:t>) 5,40 მ.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ka-GE" sz="2000" dirty="0"/>
              <a:t>მაღლა ჩარჩო </a:t>
            </a:r>
            <a:r>
              <a:rPr lang="ka-GE" sz="2000" dirty="0" smtClean="0"/>
              <a:t>9მ. სიგანე  </a:t>
            </a:r>
            <a:r>
              <a:rPr lang="ka-GE" sz="2000" dirty="0"/>
              <a:t>60 </a:t>
            </a:r>
            <a:r>
              <a:rPr lang="ka-GE" sz="2000" dirty="0" smtClean="0"/>
              <a:t>სმ.  დიღმის მასივი</a:t>
            </a:r>
            <a:r>
              <a:rPr lang="en-US" sz="2000" dirty="0" smtClean="0"/>
              <a:t>.6 </a:t>
            </a:r>
            <a:r>
              <a:rPr lang="ka-GE" sz="2000" dirty="0" smtClean="0"/>
              <a:t>კვ</a:t>
            </a:r>
            <a:r>
              <a:rPr lang="ka-GE" sz="2000" b="1" dirty="0" smtClean="0"/>
              <a:t>.</a:t>
            </a:r>
            <a:r>
              <a:rPr lang="en-US" sz="2000" b="1" dirty="0" smtClean="0"/>
              <a:t> </a:t>
            </a:r>
            <a:r>
              <a:rPr lang="en-US" sz="2000" b="1" dirty="0"/>
              <a:t>5a </a:t>
            </a:r>
            <a:r>
              <a:rPr lang="en-US" sz="2000" b="1" dirty="0" err="1"/>
              <a:t>bil</a:t>
            </a:r>
            <a:r>
              <a:rPr lang="en-US" sz="2000" b="1" dirty="0"/>
              <a:t>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84" y="1134277"/>
            <a:ext cx="7538788" cy="565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41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0656"/>
          </a:xfrm>
        </p:spPr>
        <p:txBody>
          <a:bodyPr>
            <a:normAutofit fontScale="90000"/>
          </a:bodyPr>
          <a:lstStyle/>
          <a:p>
            <a:pPr algn="ctr"/>
            <a:r>
              <a:rPr lang="ka-GE" sz="2700" dirty="0" smtClean="0"/>
              <a:t>მუხიანი </a:t>
            </a:r>
            <a:r>
              <a:rPr lang="ka-GE" sz="2700" dirty="0"/>
              <a:t>ს.ც 1 ის (მუხიანი,დუმბაძის ქ#22</a:t>
            </a:r>
            <a:r>
              <a:rPr lang="ka-GE" sz="2700" dirty="0" smtClean="0"/>
              <a:t>) სიგრძე  </a:t>
            </a:r>
            <a:r>
              <a:rPr lang="ka-GE" sz="2700" dirty="0"/>
              <a:t>დაახლოებით 17მეტრი ხოლო სიგანე დაახლოებით </a:t>
            </a:r>
            <a:r>
              <a:rPr lang="ka-GE" sz="2700" dirty="0" smtClean="0">
                <a:solidFill>
                  <a:srgbClr val="FF0000"/>
                </a:solidFill>
              </a:rPr>
              <a:t>80 </a:t>
            </a:r>
            <a:r>
              <a:rPr lang="ka-GE" sz="2700" dirty="0">
                <a:solidFill>
                  <a:srgbClr val="FF0000"/>
                </a:solidFill>
              </a:rPr>
              <a:t>სმ</a:t>
            </a:r>
            <a:r>
              <a:rPr lang="ka-GE" sz="2700" dirty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187" y="933650"/>
            <a:ext cx="7629625" cy="57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44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66786"/>
          </a:xfrm>
        </p:spPr>
        <p:txBody>
          <a:bodyPr>
            <a:normAutofit fontScale="90000"/>
          </a:bodyPr>
          <a:lstStyle/>
          <a:p>
            <a:pPr algn="ctr"/>
            <a:r>
              <a:rPr lang="ka-GE" sz="2700" dirty="0"/>
              <a:t>ნაძალადევის ს/ც 1- დადიანის 34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ka-GE" sz="2700" dirty="0"/>
              <a:t>აბრის ზომა- 18</a:t>
            </a:r>
            <a:r>
              <a:rPr lang="en-US" sz="2700" dirty="0" smtClean="0"/>
              <a:t>X</a:t>
            </a:r>
            <a:r>
              <a:rPr lang="ka-GE" sz="2700" dirty="0" smtClean="0"/>
              <a:t>0,7</a:t>
            </a:r>
            <a:r>
              <a:rPr lang="en-US" sz="2700" dirty="0" smtClean="0"/>
              <a:t> </a:t>
            </a:r>
            <a:r>
              <a:rPr lang="en-US" sz="2700" dirty="0"/>
              <a:t>(</a:t>
            </a:r>
            <a:r>
              <a:rPr lang="ka-GE" sz="2700" dirty="0"/>
              <a:t>მიახლოებით)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09" y="856648"/>
            <a:ext cx="7805286" cy="585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05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633" y="678730"/>
            <a:ext cx="7540513" cy="56560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ka-GE" sz="1800" dirty="0" smtClean="0">
                <a:latin typeface="Liberty-MT Bold" panose="00000500000000000000" pitchFamily="50" charset="0"/>
              </a:rPr>
              <a:t>საბურთალოს ფილიალი 107</a:t>
            </a:r>
            <a:endParaRPr lang="en-US" sz="1800" dirty="0">
              <a:latin typeface="Liberty-MT Bold" panose="00000500000000000000" pitchFamily="50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84634" y="1542003"/>
            <a:ext cx="10350632" cy="379356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ka-GE" sz="1400" dirty="0" smtClean="0">
                <a:latin typeface="Liberty-Nus" panose="00000500000000000000" pitchFamily="50" charset="0"/>
              </a:rPr>
              <a:t>მისამართი - ვაჟა ფშაველას გამზ. 55</a:t>
            </a:r>
          </a:p>
          <a:p>
            <a:pPr algn="just">
              <a:lnSpc>
                <a:spcPct val="100000"/>
              </a:lnSpc>
            </a:pPr>
            <a:r>
              <a:rPr lang="ka-GE" sz="1400" dirty="0" smtClean="0">
                <a:latin typeface="Liberty-Nus" panose="00000500000000000000" pitchFamily="50" charset="0"/>
              </a:rPr>
              <a:t>საკონტაქტო - </a:t>
            </a:r>
            <a:r>
              <a:rPr lang="ka-GE" sz="1400" dirty="0">
                <a:latin typeface="Liberty-Nus" panose="00000500000000000000" pitchFamily="50" charset="0"/>
              </a:rPr>
              <a:t>სოფო ხაფავა 599 880 804</a:t>
            </a:r>
            <a:endParaRPr lang="ka-GE" sz="1400" dirty="0" smtClean="0">
              <a:latin typeface="Liberty-Nus" panose="00000500000000000000" pitchFamily="50" charset="0"/>
            </a:endParaRPr>
          </a:p>
          <a:p>
            <a:pPr algn="just">
              <a:lnSpc>
                <a:spcPct val="100000"/>
              </a:lnSpc>
            </a:pPr>
            <a:r>
              <a:rPr lang="ka-GE" sz="1400" dirty="0" smtClean="0">
                <a:latin typeface="Liberty-Nus" panose="00000500000000000000" pitchFamily="50" charset="0"/>
              </a:rPr>
              <a:t>აბრის სიგრძე - 32 მ</a:t>
            </a:r>
          </a:p>
          <a:p>
            <a:pPr algn="just">
              <a:lnSpc>
                <a:spcPct val="100000"/>
              </a:lnSpc>
            </a:pPr>
            <a:r>
              <a:rPr lang="ka-GE" sz="1400" dirty="0" smtClean="0">
                <a:latin typeface="Liberty-Nus" panose="00000500000000000000" pitchFamily="50" charset="0"/>
              </a:rPr>
              <a:t>აბრის სიგანე - 70 სმ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25146" y="6356350"/>
            <a:ext cx="2743200" cy="365125"/>
          </a:xfrm>
        </p:spPr>
        <p:txBody>
          <a:bodyPr/>
          <a:lstStyle/>
          <a:p>
            <a:fld id="{F4B57751-7C63-41B6-9152-1A3E27CABB37}" type="slidenum">
              <a:rPr lang="en-US" smtClean="0">
                <a:solidFill>
                  <a:schemeClr val="tx1"/>
                </a:solidFill>
              </a:rPr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1" y="1894743"/>
            <a:ext cx="6022730" cy="402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09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633" y="678730"/>
            <a:ext cx="7540513" cy="56560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ka-GE" sz="1800" dirty="0" smtClean="0">
                <a:latin typeface="Liberty-MT Bold" panose="00000500000000000000" pitchFamily="50" charset="0"/>
              </a:rPr>
              <a:t>კრწანისის სერვის ცენტრი 2</a:t>
            </a:r>
            <a:endParaRPr lang="en-US" sz="1800" dirty="0">
              <a:latin typeface="Liberty-MT Bold" panose="00000500000000000000" pitchFamily="50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84634" y="1542003"/>
            <a:ext cx="10350632" cy="379356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ka-GE" sz="1400" dirty="0" smtClean="0">
                <a:latin typeface="Liberty-Nus" panose="00000500000000000000" pitchFamily="50" charset="0"/>
              </a:rPr>
              <a:t>მისამართი - სანაპიროს ქუჩა 2ა</a:t>
            </a:r>
          </a:p>
          <a:p>
            <a:pPr algn="just">
              <a:lnSpc>
                <a:spcPct val="100000"/>
              </a:lnSpc>
            </a:pPr>
            <a:r>
              <a:rPr lang="ka-GE" sz="1400" dirty="0" smtClean="0">
                <a:latin typeface="Liberty-Nus" panose="00000500000000000000" pitchFamily="50" charset="0"/>
              </a:rPr>
              <a:t>საკონტაქტო </a:t>
            </a:r>
            <a:r>
              <a:rPr lang="ka-GE" sz="1400" dirty="0">
                <a:latin typeface="Liberty-Nus" panose="00000500000000000000" pitchFamily="50" charset="0"/>
              </a:rPr>
              <a:t>- ლელა ჭუმბურიძე 595 525 427</a:t>
            </a:r>
            <a:endParaRPr lang="ka-GE" sz="1400" dirty="0" smtClean="0">
              <a:latin typeface="Liberty-Nus" panose="00000500000000000000" pitchFamily="50" charset="0"/>
            </a:endParaRPr>
          </a:p>
          <a:p>
            <a:pPr algn="just">
              <a:lnSpc>
                <a:spcPct val="100000"/>
              </a:lnSpc>
            </a:pPr>
            <a:r>
              <a:rPr lang="ka-GE" sz="1400" dirty="0" smtClean="0">
                <a:latin typeface="Liberty-Nus" panose="00000500000000000000" pitchFamily="50" charset="0"/>
              </a:rPr>
              <a:t>აბრის სიგრძე - 5 მ</a:t>
            </a:r>
          </a:p>
          <a:p>
            <a:pPr algn="just">
              <a:lnSpc>
                <a:spcPct val="100000"/>
              </a:lnSpc>
            </a:pPr>
            <a:r>
              <a:rPr lang="ka-GE" sz="1400" dirty="0" smtClean="0">
                <a:latin typeface="Liberty-Nus" panose="00000500000000000000" pitchFamily="50" charset="0"/>
              </a:rPr>
              <a:t>აბრის სიგანე - 70 სმ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25146" y="6356350"/>
            <a:ext cx="2743200" cy="365125"/>
          </a:xfrm>
        </p:spPr>
        <p:txBody>
          <a:bodyPr/>
          <a:lstStyle/>
          <a:p>
            <a:fld id="{F4B57751-7C63-41B6-9152-1A3E27CABB37}" type="slidenum">
              <a:rPr lang="en-US" smtClean="0">
                <a:solidFill>
                  <a:schemeClr val="tx1"/>
                </a:solidFill>
              </a:rPr>
              <a:t>23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1997711"/>
            <a:ext cx="5680893" cy="426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05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633" y="678730"/>
            <a:ext cx="7540513" cy="56560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ka-GE" sz="1800" dirty="0" smtClean="0">
                <a:latin typeface="Liberty-MT Bold" panose="00000500000000000000" pitchFamily="50" charset="0"/>
              </a:rPr>
              <a:t>წყნეთის სერვის ცენტრი 1</a:t>
            </a:r>
            <a:endParaRPr lang="en-US" sz="1800" dirty="0">
              <a:latin typeface="Liberty-MT Bold" panose="00000500000000000000" pitchFamily="50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84634" y="1542003"/>
            <a:ext cx="10350632" cy="379356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ka-GE" sz="1400" dirty="0" smtClean="0">
                <a:latin typeface="Liberty-Nus" panose="00000500000000000000" pitchFamily="50" charset="0"/>
              </a:rPr>
              <a:t>მისამართი - წყნეთი, რუსთაველის ქუჩა 3ა</a:t>
            </a:r>
          </a:p>
          <a:p>
            <a:pPr algn="just">
              <a:lnSpc>
                <a:spcPct val="100000"/>
              </a:lnSpc>
            </a:pPr>
            <a:r>
              <a:rPr lang="ka-GE" sz="1400" dirty="0" smtClean="0">
                <a:latin typeface="Liberty-Nus" panose="00000500000000000000" pitchFamily="50" charset="0"/>
              </a:rPr>
              <a:t>საკონტაქტო </a:t>
            </a:r>
            <a:r>
              <a:rPr lang="ka-GE" sz="1400" dirty="0">
                <a:latin typeface="Liberty-Nus" panose="00000500000000000000" pitchFamily="50" charset="0"/>
              </a:rPr>
              <a:t>- ცირა ცხოველიშვილი 598 111 884</a:t>
            </a:r>
            <a:endParaRPr lang="ka-GE" sz="1400" dirty="0" smtClean="0">
              <a:latin typeface="Liberty-Nus" panose="00000500000000000000" pitchFamily="50" charset="0"/>
            </a:endParaRPr>
          </a:p>
          <a:p>
            <a:pPr algn="just">
              <a:lnSpc>
                <a:spcPct val="100000"/>
              </a:lnSpc>
            </a:pPr>
            <a:r>
              <a:rPr lang="ka-GE" sz="1400" dirty="0" smtClean="0">
                <a:latin typeface="Liberty-Nus" panose="00000500000000000000" pitchFamily="50" charset="0"/>
              </a:rPr>
              <a:t>აბრის სიგრძე - 15 მ</a:t>
            </a:r>
          </a:p>
          <a:p>
            <a:pPr algn="just">
              <a:lnSpc>
                <a:spcPct val="100000"/>
              </a:lnSpc>
            </a:pPr>
            <a:r>
              <a:rPr lang="ka-GE" sz="1400" dirty="0" smtClean="0">
                <a:latin typeface="Liberty-Nus" panose="00000500000000000000" pitchFamily="50" charset="0"/>
              </a:rPr>
              <a:t>აბრის სიგანე - 70 სმ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25146" y="6356350"/>
            <a:ext cx="2743200" cy="365125"/>
          </a:xfrm>
        </p:spPr>
        <p:txBody>
          <a:bodyPr/>
          <a:lstStyle/>
          <a:p>
            <a:fld id="{F4B57751-7C63-41B6-9152-1A3E27CABB37}" type="slidenum">
              <a:rPr lang="en-US" smtClean="0">
                <a:solidFill>
                  <a:schemeClr val="tx1"/>
                </a:solidFill>
              </a:rPr>
              <a:t>24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08" y="1625329"/>
            <a:ext cx="5933538" cy="445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52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7378"/>
            <a:ext cx="10515600" cy="1270534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ka-GE" dirty="0" smtClean="0"/>
              <a:t>გლდანის </a:t>
            </a:r>
            <a:r>
              <a:rPr lang="ka-GE" dirty="0"/>
              <a:t>ფილიალი </a:t>
            </a:r>
            <a:r>
              <a:rPr lang="ka-GE" dirty="0" smtClean="0"/>
              <a:t>147</a:t>
            </a:r>
          </a:p>
          <a:p>
            <a:pPr marL="0" indent="0" algn="ctr">
              <a:buNone/>
            </a:pPr>
            <a:r>
              <a:rPr lang="ka-GE" dirty="0" smtClean="0"/>
              <a:t>აბრის </a:t>
            </a:r>
            <a:r>
              <a:rPr lang="ka-GE" dirty="0"/>
              <a:t>ზომა 10 მ </a:t>
            </a:r>
            <a:r>
              <a:rPr lang="en-US" dirty="0"/>
              <a:t>X </a:t>
            </a:r>
            <a:r>
              <a:rPr lang="ka-GE" dirty="0" smtClean="0">
                <a:solidFill>
                  <a:srgbClr val="FF0000"/>
                </a:solidFill>
              </a:rPr>
              <a:t>(0,8მ</a:t>
            </a:r>
            <a:r>
              <a:rPr lang="ka-GE" dirty="0">
                <a:solidFill>
                  <a:srgbClr val="FF0000"/>
                </a:solidFill>
              </a:rPr>
              <a:t>)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ka-GE" dirty="0" smtClean="0"/>
              <a:t>(</a:t>
            </a:r>
            <a:r>
              <a:rPr lang="ka-GE" dirty="0"/>
              <a:t>იხ. მიმაგრ. ფოტო).</a:t>
            </a:r>
            <a:endParaRPr lang="en-US" dirty="0"/>
          </a:p>
          <a:p>
            <a:pPr marL="0" indent="0" algn="ctr">
              <a:buNone/>
            </a:pPr>
            <a:r>
              <a:rPr lang="ka-GE" dirty="0" smtClean="0"/>
              <a:t>მეტრო </a:t>
            </a:r>
            <a:r>
              <a:rPr lang="ka-GE" dirty="0"/>
              <a:t>ახმეტელის მიმდებარედ, მუხიანის გადასახვევი.</a:t>
            </a:r>
            <a:endParaRPr lang="en-US" dirty="0"/>
          </a:p>
          <a:p>
            <a:pPr marL="0" indent="0" algn="ctr">
              <a:buNone/>
            </a:pPr>
            <a:r>
              <a:rPr lang="ka-GE" dirty="0"/>
              <a:t> 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07" y="1106906"/>
            <a:ext cx="6514786" cy="558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4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ka-GE" sz="2400" dirty="0"/>
              <a:t>გლდანის ს/ც </a:t>
            </a:r>
            <a:r>
              <a:rPr lang="ka-GE" sz="2400" dirty="0" smtClean="0"/>
              <a:t>585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ka-GE" sz="2400" dirty="0" smtClean="0"/>
              <a:t>მისამართი </a:t>
            </a:r>
            <a:r>
              <a:rPr lang="ka-GE" sz="2400" dirty="0"/>
              <a:t>გლდანი 3მ/რ, მე15-ე კორპუსის მიმდებარედ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ka-GE" sz="2400" dirty="0"/>
              <a:t>აბრის ზომა: სიგრძე 18მ; </a:t>
            </a:r>
            <a:r>
              <a:rPr lang="ka-GE" sz="2400" dirty="0" smtClean="0">
                <a:solidFill>
                  <a:srgbClr val="FF0000"/>
                </a:solidFill>
              </a:rPr>
              <a:t>(0,7მ</a:t>
            </a:r>
            <a:r>
              <a:rPr lang="ka-GE" sz="2400" dirty="0">
                <a:solidFill>
                  <a:srgbClr val="FF0000"/>
                </a:solidFill>
              </a:rPr>
              <a:t>)</a:t>
            </a:r>
            <a:r>
              <a:rPr lang="en-US" sz="2400" dirty="0">
                <a:solidFill>
                  <a:srgbClr val="FF0000"/>
                </a:solidFill>
              </a:rPr>
              <a:t/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668" y="1482290"/>
            <a:ext cx="6506677" cy="488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16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ka-GE" sz="2400" dirty="0" smtClean="0"/>
              <a:t> </a:t>
            </a:r>
            <a:r>
              <a:rPr lang="ka-GE" sz="2400" dirty="0"/>
              <a:t>ნაძალადევი ს.ც </a:t>
            </a:r>
            <a:r>
              <a:rPr lang="ka-GE" sz="2400" dirty="0" smtClean="0"/>
              <a:t>4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ka-GE" sz="2400" dirty="0" smtClean="0"/>
              <a:t>გურამიშვილის </a:t>
            </a:r>
            <a:r>
              <a:rPr lang="ka-GE" sz="2400" dirty="0"/>
              <a:t>გამზირი 12 ა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ka-GE" sz="2400" dirty="0"/>
              <a:t>აბრის სიგრძე -24 </a:t>
            </a:r>
            <a:r>
              <a:rPr lang="ka-GE" sz="2400" dirty="0" smtClean="0"/>
              <a:t>მეტრი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ka-GE" sz="2400" dirty="0"/>
              <a:t>აბრის სიგანე </a:t>
            </a:r>
            <a:r>
              <a:rPr lang="ka-GE" sz="2400" dirty="0" smtClean="0"/>
              <a:t>- </a:t>
            </a:r>
            <a:r>
              <a:rPr lang="ka-GE" sz="2400" dirty="0" smtClean="0">
                <a:solidFill>
                  <a:srgbClr val="FF0000"/>
                </a:solidFill>
              </a:rPr>
              <a:t>(</a:t>
            </a:r>
            <a:r>
              <a:rPr lang="en-US" sz="2400" dirty="0" smtClean="0">
                <a:solidFill>
                  <a:srgbClr val="FF0000"/>
                </a:solidFill>
              </a:rPr>
              <a:t>0.8</a:t>
            </a:r>
            <a:r>
              <a:rPr lang="ka-GE" sz="2400" dirty="0" smtClean="0">
                <a:solidFill>
                  <a:srgbClr val="FF0000"/>
                </a:solidFill>
              </a:rPr>
              <a:t>მ</a:t>
            </a:r>
            <a:r>
              <a:rPr lang="ka-GE" sz="2400" dirty="0">
                <a:solidFill>
                  <a:srgbClr val="FF0000"/>
                </a:solidFill>
              </a:rPr>
              <a:t>)</a:t>
            </a:r>
            <a:r>
              <a:rPr lang="en-US" sz="2400" dirty="0">
                <a:solidFill>
                  <a:srgbClr val="FF0000"/>
                </a:solidFill>
              </a:rPr>
              <a:t/>
            </a:r>
            <a:br>
              <a:rPr lang="en-US" sz="2400" dirty="0">
                <a:solidFill>
                  <a:srgbClr val="FF0000"/>
                </a:solidFill>
              </a:rPr>
            </a:b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70" y="1690688"/>
            <a:ext cx="6833937" cy="51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14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25130"/>
            <a:ext cx="10515600" cy="114540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ka-GE" b="1" dirty="0" smtClean="0"/>
              <a:t>ნაძალადევის </a:t>
            </a:r>
            <a:r>
              <a:rPr lang="ka-GE" b="1" dirty="0"/>
              <a:t>ს/ც 151-ში.</a:t>
            </a:r>
            <a:endParaRPr lang="en-US" b="1" dirty="0"/>
          </a:p>
          <a:p>
            <a:pPr algn="ctr"/>
            <a:r>
              <a:rPr lang="ka-GE" b="1" dirty="0"/>
              <a:t>  ც.დადიანის 261</a:t>
            </a:r>
            <a:endParaRPr lang="en-US" b="1" dirty="0"/>
          </a:p>
          <a:p>
            <a:pPr algn="ctr"/>
            <a:r>
              <a:rPr lang="ka-GE" b="1" dirty="0"/>
              <a:t>  სიგრძე </a:t>
            </a:r>
            <a:r>
              <a:rPr lang="ka-GE" b="1" dirty="0" smtClean="0"/>
              <a:t>20მ</a:t>
            </a:r>
            <a:r>
              <a:rPr lang="ka-GE" b="1" dirty="0"/>
              <a:t>; </a:t>
            </a:r>
            <a:r>
              <a:rPr lang="ka-GE" dirty="0" smtClean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0.8</a:t>
            </a:r>
            <a:r>
              <a:rPr lang="ka-GE" dirty="0">
                <a:solidFill>
                  <a:srgbClr val="FF0000"/>
                </a:solidFill>
              </a:rPr>
              <a:t>მ)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39" y="1251284"/>
            <a:ext cx="7398553" cy="55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44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50257"/>
            <a:ext cx="8904994" cy="683394"/>
          </a:xfrm>
        </p:spPr>
        <p:txBody>
          <a:bodyPr>
            <a:normAutofit fontScale="90000"/>
          </a:bodyPr>
          <a:lstStyle/>
          <a:p>
            <a:r>
              <a:rPr lang="ka-GE" sz="2400" dirty="0" smtClean="0"/>
              <a:t/>
            </a:r>
            <a:br>
              <a:rPr lang="ka-GE" sz="2400" dirty="0" smtClean="0"/>
            </a:br>
            <a:r>
              <a:rPr lang="ka-GE" sz="2400" dirty="0" smtClean="0"/>
              <a:t>9 </a:t>
            </a:r>
            <a:r>
              <a:rPr lang="ka-GE" sz="2400" dirty="0"/>
              <a:t>მ -60 სმ სიგრძე სიგანე. 6 მ -60 სმ. </a:t>
            </a:r>
            <a:r>
              <a:rPr lang="ka-GE" sz="2400" dirty="0" smtClean="0"/>
              <a:t/>
            </a:r>
            <a:br>
              <a:rPr lang="ka-GE" sz="2400" dirty="0" smtClean="0"/>
            </a:br>
            <a:r>
              <a:rPr lang="ka-GE" sz="2400" dirty="0" smtClean="0"/>
              <a:t>სამგორიი </a:t>
            </a:r>
            <a:r>
              <a:rPr lang="ka-GE" sz="2400" dirty="0"/>
              <a:t>4 - ბოგდან ხმელნიცკის ქ. 151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5" y="1643502"/>
            <a:ext cx="5363322" cy="40224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516" y="1643502"/>
            <a:ext cx="5362869" cy="402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08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875899"/>
            <a:ext cx="9144000" cy="1472665"/>
          </a:xfrm>
        </p:spPr>
        <p:txBody>
          <a:bodyPr>
            <a:normAutofit/>
          </a:bodyPr>
          <a:lstStyle/>
          <a:p>
            <a:r>
              <a:rPr lang="ka-GE" sz="2400" dirty="0"/>
              <a:t>აფრიკა 1 (11 მ- 60 სმ) ჭიჭინაძის ქ. 27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49" y="683393"/>
            <a:ext cx="7206114" cy="54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4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033"/>
          </a:xfrm>
        </p:spPr>
        <p:txBody>
          <a:bodyPr>
            <a:normAutofit/>
          </a:bodyPr>
          <a:lstStyle/>
          <a:p>
            <a:pPr algn="ctr"/>
            <a:r>
              <a:rPr lang="ka-GE" sz="2400" dirty="0"/>
              <a:t>ვაზისუბანი 1 (15 მ - 60 სმ) - შანდორ პეტეფი ქ. 4 მრ, 1 კვ.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444" y="1203158"/>
            <a:ext cx="7129112" cy="53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95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305</Words>
  <Application>Microsoft Office PowerPoint</Application>
  <PresentationFormat>Widescreen</PresentationFormat>
  <Paragraphs>45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Liberty-MT Bold</vt:lpstr>
      <vt:lpstr>Liberty-Nus</vt:lpstr>
      <vt:lpstr>Sylfaen</vt:lpstr>
      <vt:lpstr>Office Theme</vt:lpstr>
      <vt:lpstr> დიდი დიღმის ფილიალი 115-ის მისამართია  პეტრიწის N9  აბრის სიგრძეა 8 მ და სიგანე  (1მ) მეორე  აბრის სიგრძე 6 და სიგან (1მ) </vt:lpstr>
      <vt:lpstr>  დიღომი ს/ც6-ის  სიგრძე  9მ. (60სმ) 5,40 მ. მაღლა ჩარჩო 9მ. სიგანე  60 სმ.  დიღმის მასივი.6 კვ. 5a bil.   </vt:lpstr>
      <vt:lpstr>PowerPoint Presentation</vt:lpstr>
      <vt:lpstr>გლდანის ს/ც 585 მისამართი გლდანი 3მ/რ, მე15-ე კორპუსის მიმდებარედ აბრის ზომა: სიგრძე 18მ; (0,7მ)  </vt:lpstr>
      <vt:lpstr> ნაძალადევი ს.ც 4 გურამიშვილის გამზირი 12 ა  აბრის სიგრძე -24 მეტრი აბრის სიგანე - (0.8მ) </vt:lpstr>
      <vt:lpstr>PowerPoint Presentation</vt:lpstr>
      <vt:lpstr> 9 მ -60 სმ სიგრძე სიგანე. 6 მ -60 სმ.  სამგორიი 4 - ბოგდან ხმელნიცკის ქ. 151</vt:lpstr>
      <vt:lpstr>აფრიკა 1 (11 მ- 60 სმ) ჭიჭინაძის ქ. 27</vt:lpstr>
      <vt:lpstr>ვაზისუბანი 1 (15 მ - 60 სმ) - შანდორ პეტეფი ქ. 4 მრ, 1 კვ.</vt:lpstr>
      <vt:lpstr>ვარკეთილი 2 (350-60სმ) - ვარკეთილის 3 მრ, კორპ. 310</vt:lpstr>
      <vt:lpstr>ვარკეთილი 501 ( 6 მ - 60 სმ) - კალოუბნის ქ. 8ა</vt:lpstr>
      <vt:lpstr>ისანი 127 ( 10 მ -60 სმ) - რ. მამისაშვილი 2</vt:lpstr>
      <vt:lpstr>ისანი 129 (13 მ - 70სმ.) - ქ. წამებულის გამზ. 4749</vt:lpstr>
      <vt:lpstr>ლილო 1 (7.5 მ - 60 სმ) -  საქსოფმანქანის დასახ. II კვ., კორპ. 8</vt:lpstr>
      <vt:lpstr>სამგორი 1 (15 მ - 70 სმ) - მოსკოვის გამზ. 37</vt:lpstr>
      <vt:lpstr>ფონიჭალა 1 ( 4 მ - 60 სმ) - რუსთავის გზადკეცილი 19, კორპ. 4</vt:lpstr>
      <vt:lpstr>ფონიჭალა 2 (10 მ- 60 სმ) -  ფონიჭალის დასახლება, მე-3 მრ, შენობა 2</vt:lpstr>
      <vt:lpstr>ჩუღურეთი 3 (6 მ - 60 სმ)4 - დ. აბაშიძის 3</vt:lpstr>
      <vt:lpstr>დიდუბე ს/ც 1 -  წერეთლის გამზ. 7-7ა-7ბ (წერეთლის გამზ. 60); აბრის სიგრძე - 8მ, სიგანე - 1,20 მ. </vt:lpstr>
      <vt:lpstr>მუხიანი ს.ც 1 ის (მუხიანი,დუმბაძის ქ#22) სიგრძე  დაახლოებით 17მეტრი ხოლო სიგანე დაახლოებით 80 სმ. </vt:lpstr>
      <vt:lpstr>ნაძალადევის ს/ც 1- დადიანის 34 აბრის ზომა- 18X0,7 (მიახლოებით) </vt:lpstr>
      <vt:lpstr>საბურთალოს ფილიალი 107</vt:lpstr>
      <vt:lpstr>კრწანისის სერვის ცენტრი 2</vt:lpstr>
      <vt:lpstr>წყნეთის სერვის ცენტრი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დიდი დიღმის ფილიალი 115-ის მისამართია  პეტრიწის N9  აბრის სიგრძეა 8 მ და სიგანე  1,5 მ მეორე  აბრის სიგრძე 6 და სიგან 1,5 მ</dc:title>
  <dc:creator>Levan Saralidze</dc:creator>
  <cp:lastModifiedBy>Shorena Tavadze</cp:lastModifiedBy>
  <cp:revision>25</cp:revision>
  <dcterms:created xsi:type="dcterms:W3CDTF">2021-03-18T06:55:40Z</dcterms:created>
  <dcterms:modified xsi:type="dcterms:W3CDTF">2021-04-26T10:41:22Z</dcterms:modified>
</cp:coreProperties>
</file>